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375" r:id="rId1"/>
    <p:sldMasterId id="2147487423" r:id="rId2"/>
  </p:sldMasterIdLst>
  <p:notesMasterIdLst>
    <p:notesMasterId r:id="rId12"/>
  </p:notesMasterIdLst>
  <p:sldIdLst>
    <p:sldId id="618" r:id="rId3"/>
    <p:sldId id="619" r:id="rId4"/>
    <p:sldId id="620" r:id="rId5"/>
    <p:sldId id="621" r:id="rId6"/>
    <p:sldId id="622" r:id="rId7"/>
    <p:sldId id="623" r:id="rId8"/>
    <p:sldId id="624" r:id="rId9"/>
    <p:sldId id="625" r:id="rId10"/>
    <p:sldId id="62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" userDrawn="1">
          <p15:clr>
            <a:srgbClr val="A4A3A4"/>
          </p15:clr>
        </p15:guide>
        <p15:guide id="2" pos="5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99" autoAdjust="0"/>
    <p:restoredTop sz="86343" autoAdjust="0"/>
  </p:normalViewPr>
  <p:slideViewPr>
    <p:cSldViewPr>
      <p:cViewPr>
        <p:scale>
          <a:sx n="80" d="100"/>
          <a:sy n="80" d="100"/>
        </p:scale>
        <p:origin x="-2688" y="-918"/>
      </p:cViewPr>
      <p:guideLst>
        <p:guide orient="horz" pos="28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322962"/>
            <a:ext cx="6858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3A3C-D2AA-A546-9072-66CFE226AC9B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4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2213-9C6A-824A-B771-18913EEDDDAD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3"/>
            <a:ext cx="78867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3174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5E3D55-3EAA-204E-9138-A589C55E9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79FD1-7274-E94B-8DFA-F94D20368B3E}" type="datetime1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C7B158-385D-9540-9C65-00D1258F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909DC1-A9B1-FA43-88EE-B936FDE51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84B52-1A7C-E94D-91B0-AC103D5FA8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776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10A543-78A0-1B4E-83EC-A1367D9AF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F1F93-EC31-3E41-9581-228F7EB3154F}" type="datetime1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B6C214-44D8-AE4F-A4DF-C1736BDA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F3E185-F558-CF47-AE1D-64C5E7B8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22A75-7B93-F544-B3A0-10C9BC9D7F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242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F64744-E992-D34C-9C92-E8979E2F4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F3A79-1970-B842-A228-E79865EA6AA1}" type="datetime1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E6F3FB-7D12-4D41-87BC-7AD5115E2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EAD2C8-21E0-5A40-AFEF-36746995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E75AC-359E-7648-9E2A-BF1D98E428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055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5286502-80D7-074F-8CE6-E7DB01A45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21C60-8162-4D41-A701-AE207618D879}" type="datetime1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0F39C1D-3987-FF42-AA9C-3960C0244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2101A94-835A-F843-BC33-1E512496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EB03C-67FB-6A48-B2F0-FC5D5E029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651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45741436-57D3-924F-BA20-88C6C9325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97694-1143-1041-B1F9-D1C3A8D04148}" type="datetime1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A666C0D-BD9E-9844-A4B0-5464BA267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4D581436-843E-0E4D-B30E-21ED4B0C5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712A-E607-2A49-AD16-3F7E456C8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61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295A7E14-0030-AB42-B6A1-928253E45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677FB-D958-9E4A-8835-8B4C2DF0C12C}" type="datetime1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9C1A66F-15E8-9D4E-8A7C-4837D41D1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6F963F0A-2FC9-F542-94D4-FC0FE03B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61A7F-B852-7347-8303-073DA0EDC9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68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CB1B4F13-1DB7-2948-8F14-6E6E26844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E0824-D1FE-4443-A8BB-54741E31F5C7}" type="datetime1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1ACF56B2-1B2D-CB41-B2F0-908A48BCE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67010C08-DC23-9E4C-8973-F2C31427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24170-7D14-7443-9E27-76536AB69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034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8D8462B-D0E0-7D4E-B2A4-9A159B441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49DBF-FC4D-4848-B17A-BDB70A12B311}" type="datetime1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375F11E-F747-0C44-86A3-0BB3B6AFB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1AE23D3-DF44-5044-8E1A-AB26C4B25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539D-6358-BB40-AB74-9E0D1D9F94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0395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46989F8-3283-5A4F-9A34-AE420330D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C2265-7C14-1B41-B01F-D033E699667D}" type="datetime1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E5E79E6-B3A7-1F43-88A6-508AEC9A3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A7558C9-0218-324D-AAD1-2A8C1A8D1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19F81-621B-1041-A3CF-D5F121E13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825625"/>
            <a:ext cx="78867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2DF4-75D2-E94F-A080-25DA24D864A0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6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D72198-0A7C-D64B-877E-D53C14A3E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A0789-7A93-7247-A9E9-07641B746394}" type="datetime1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802805-8D5E-0941-88BE-E46DF507F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FF9A4F-758E-D54F-B934-C8D69143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590F0-D103-4A4C-8D10-0C58FF4ED0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582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A6A9FB-CE4E-0046-96B1-28ED5437C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6D8A2-8373-6844-A9A5-5864CBB0A3DC}" type="datetime1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3F4E18-6083-B94F-9BB2-3570EACA0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1DE8F8-BB13-EA4A-8857-038AEF85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F78DA-0ABF-0C46-A1AC-197173087C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06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3751117"/>
            <a:ext cx="5491163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610028"/>
            <a:ext cx="5491163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1D0-134A-2E4D-898F-8ADD058FD9C3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4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37E6-4875-AF43-924A-719E1B500DFC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4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74496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615609"/>
            <a:ext cx="3868340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5A0-0F37-0B41-9F5D-E9570F6AC60E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11ED-A39C-9C48-A4C8-7B5572928530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53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DD58-97AB-0146-82CC-6C9C9D2428B9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127000"/>
            <a:ext cx="31239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766354"/>
            <a:ext cx="4363031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2057400"/>
            <a:ext cx="31239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B7-E06A-8546-89D2-351C624262E1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38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365125"/>
            <a:ext cx="1146987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659969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97A-0AA5-C046-9995-AA72F36DD8F6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32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5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6EA956E-010D-FF44-A74E-5046FEEAA601}" type="datetime1">
              <a:rPr lang="en-US" altLang="zh-CN" smtClean="0">
                <a:solidFill>
                  <a:srgbClr val="000000">
                    <a:tint val="75000"/>
                  </a:srgbClr>
                </a:solidFill>
                <a:latin typeface="Arial"/>
                <a:ea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  <a:latin typeface="Arial"/>
                <a:ea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7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76" r:id="rId1"/>
    <p:sldLayoutId id="2147486377" r:id="rId2"/>
    <p:sldLayoutId id="2147486378" r:id="rId3"/>
    <p:sldLayoutId id="2147486379" r:id="rId4"/>
    <p:sldLayoutId id="2147486380" r:id="rId5"/>
    <p:sldLayoutId id="2147486381" r:id="rId6"/>
    <p:sldLayoutId id="2147486382" r:id="rId7"/>
    <p:sldLayoutId id="2147486383" r:id="rId8"/>
    <p:sldLayoutId id="2147486384" r:id="rId9"/>
    <p:sldLayoutId id="2147486385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2E200746-280B-2E41-894D-13BA4462672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E823AB29-BC6E-6E44-89DC-025227F363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8CDEBC-46D3-BC46-AD70-D70C45131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27D6E8-123D-D24F-A07F-5D79A1E3511A}" type="datetime1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56EAEB-1662-0D44-ADED-9DDF7118F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8E875C-9C49-2E4D-B448-96BC22A42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86D604-B843-F548-A067-71639400FC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07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24" r:id="rId1"/>
    <p:sldLayoutId id="2147487425" r:id="rId2"/>
    <p:sldLayoutId id="2147487426" r:id="rId3"/>
    <p:sldLayoutId id="2147487427" r:id="rId4"/>
    <p:sldLayoutId id="2147487428" r:id="rId5"/>
    <p:sldLayoutId id="2147487429" r:id="rId6"/>
    <p:sldLayoutId id="2147487430" r:id="rId7"/>
    <p:sldLayoutId id="2147487431" r:id="rId8"/>
    <p:sldLayoutId id="2147487432" r:id="rId9"/>
    <p:sldLayoutId id="2147487433" r:id="rId10"/>
    <p:sldLayoutId id="214748743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3">
            <a:extLst>
              <a:ext uri="{FF2B5EF4-FFF2-40B4-BE49-F238E27FC236}">
                <a16:creationId xmlns:a16="http://schemas.microsoft.com/office/drawing/2014/main" xmlns="" id="{C4B4642B-9FA1-7D4A-A045-55E7A72A3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2A459C2-A872-FA43-8B64-61E274CE6F98}"/>
              </a:ext>
            </a:extLst>
          </p:cNvPr>
          <p:cNvSpPr txBox="1"/>
          <p:nvPr/>
        </p:nvSpPr>
        <p:spPr>
          <a:xfrm>
            <a:off x="838200" y="2362200"/>
            <a:ext cx="7239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种与收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86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3">
            <a:extLst>
              <a:ext uri="{FF2B5EF4-FFF2-40B4-BE49-F238E27FC236}">
                <a16:creationId xmlns:a16="http://schemas.microsoft.com/office/drawing/2014/main" xmlns="" id="{66035591-BEC0-9344-B5CE-B05B0A230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Box 4">
            <a:extLst>
              <a:ext uri="{FF2B5EF4-FFF2-40B4-BE49-F238E27FC236}">
                <a16:creationId xmlns:a16="http://schemas.microsoft.com/office/drawing/2014/main" xmlns="" id="{B49FA764-972A-1F48-B7A0-C220E858C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1143000"/>
            <a:ext cx="723900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种瓜得瓜 种豆得豆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种瓜的人 怎能得豆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人生在世 也有收获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你怎么种就怎么收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endParaRPr kumimoji="0" lang="en-US" altLang="en-US" sz="4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0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3">
            <a:extLst>
              <a:ext uri="{FF2B5EF4-FFF2-40B4-BE49-F238E27FC236}">
                <a16:creationId xmlns:a16="http://schemas.microsoft.com/office/drawing/2014/main" xmlns="" id="{6D04DC6D-2766-754C-AE8A-0517A5A3C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Box 4">
            <a:extLst>
              <a:ext uri="{FF2B5EF4-FFF2-40B4-BE49-F238E27FC236}">
                <a16:creationId xmlns:a16="http://schemas.microsoft.com/office/drawing/2014/main" xmlns="" id="{43A11473-F564-6C45-B25D-FAF22F312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1143000"/>
            <a:ext cx="7239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时候到了都会结果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自己种的自己来收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时候到了都会结果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远离真理自寻忧愁</a:t>
            </a:r>
            <a:endParaRPr kumimoji="0" lang="en-US" altLang="en-US" sz="4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88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3">
            <a:extLst>
              <a:ext uri="{FF2B5EF4-FFF2-40B4-BE49-F238E27FC236}">
                <a16:creationId xmlns:a16="http://schemas.microsoft.com/office/drawing/2014/main" xmlns="" id="{7720DD01-DBB6-3B4A-811B-A6CBF1BF1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Box 4">
            <a:extLst>
              <a:ext uri="{FF2B5EF4-FFF2-40B4-BE49-F238E27FC236}">
                <a16:creationId xmlns:a16="http://schemas.microsoft.com/office/drawing/2014/main" xmlns="" id="{207051B2-199C-734B-92F9-3A73B8F5D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1143000"/>
            <a:ext cx="7239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放纵自己 收败坏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顺从圣灵 得永生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这两条路 各有方向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你正走在哪条路上</a:t>
            </a:r>
            <a:endParaRPr kumimoji="0" lang="en-US" altLang="en-US" sz="4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0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>
            <a:extLst>
              <a:ext uri="{FF2B5EF4-FFF2-40B4-BE49-F238E27FC236}">
                <a16:creationId xmlns:a16="http://schemas.microsoft.com/office/drawing/2014/main" xmlns="" id="{99509BBD-DF68-8D48-A846-46A57DBA7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Box 4">
            <a:extLst>
              <a:ext uri="{FF2B5EF4-FFF2-40B4-BE49-F238E27FC236}">
                <a16:creationId xmlns:a16="http://schemas.microsoft.com/office/drawing/2014/main" xmlns="" id="{33BA1459-4C5B-5A43-9AE9-958D8DA65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1143000"/>
            <a:ext cx="723900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种瓜得瓜 种豆得豆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种瓜的人 怎能得豆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人生在世 也有收获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你怎么种就怎么收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endParaRPr kumimoji="0" lang="en-US" altLang="en-US" sz="4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5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3">
            <a:extLst>
              <a:ext uri="{FF2B5EF4-FFF2-40B4-BE49-F238E27FC236}">
                <a16:creationId xmlns:a16="http://schemas.microsoft.com/office/drawing/2014/main" xmlns="" id="{F7C964A0-4138-DD4F-9AA9-B722E8CC4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TextBox 4">
            <a:extLst>
              <a:ext uri="{FF2B5EF4-FFF2-40B4-BE49-F238E27FC236}">
                <a16:creationId xmlns:a16="http://schemas.microsoft.com/office/drawing/2014/main" xmlns="" id="{C23FD13F-68FE-9942-9EF0-AD0C35BAB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1143000"/>
            <a:ext cx="7239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时候到了都会结果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自己种的自己来收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时候到了都会结果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远离真理自寻忧愁</a:t>
            </a:r>
            <a:endParaRPr kumimoji="0" lang="en-US" altLang="en-US" sz="4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243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3">
            <a:extLst>
              <a:ext uri="{FF2B5EF4-FFF2-40B4-BE49-F238E27FC236}">
                <a16:creationId xmlns:a16="http://schemas.microsoft.com/office/drawing/2014/main" xmlns="" id="{3469E3ED-DA2B-014A-ABA3-6248C3AF0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TextBox 4">
            <a:extLst>
              <a:ext uri="{FF2B5EF4-FFF2-40B4-BE49-F238E27FC236}">
                <a16:creationId xmlns:a16="http://schemas.microsoft.com/office/drawing/2014/main" xmlns="" id="{8C7A8FB0-1B17-3A44-ADFE-53DAB4C92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1143000"/>
            <a:ext cx="7239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放纵自己 收败坏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顺从圣灵 得永生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这两条路 各有方向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你正走在哪条路上</a:t>
            </a:r>
            <a:endParaRPr kumimoji="0" lang="en-US" altLang="en-US" sz="4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69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3">
            <a:extLst>
              <a:ext uri="{FF2B5EF4-FFF2-40B4-BE49-F238E27FC236}">
                <a16:creationId xmlns:a16="http://schemas.microsoft.com/office/drawing/2014/main" xmlns="" id="{408CBD8D-BC81-B847-AAD1-2F003D111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TextBox 4">
            <a:extLst>
              <a:ext uri="{FF2B5EF4-FFF2-40B4-BE49-F238E27FC236}">
                <a16:creationId xmlns:a16="http://schemas.microsoft.com/office/drawing/2014/main" xmlns="" id="{FEC33501-9499-2943-B08A-500455870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1143000"/>
            <a:ext cx="7239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时候到了都会结果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自己种的自己来收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时候到了都会结果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远离真理自寻忧愁</a:t>
            </a:r>
            <a:endParaRPr kumimoji="0" lang="en-US" altLang="en-US" sz="4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56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3">
            <a:extLst>
              <a:ext uri="{FF2B5EF4-FFF2-40B4-BE49-F238E27FC236}">
                <a16:creationId xmlns:a16="http://schemas.microsoft.com/office/drawing/2014/main" xmlns="" id="{A2C74067-5C30-7340-BA19-055490DC6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TextBox 4">
            <a:extLst>
              <a:ext uri="{FF2B5EF4-FFF2-40B4-BE49-F238E27FC236}">
                <a16:creationId xmlns:a16="http://schemas.microsoft.com/office/drawing/2014/main" xmlns="" id="{60E0E2CE-8832-1F45-9DBA-C04E6922C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1143000"/>
            <a:ext cx="7239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放纵自己 收败坏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顺从圣灵 得永生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这两条路 各有方向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-apple-system"/>
                <a:ea typeface="宋体" panose="02010600030101010101" pitchFamily="2" charset="-122"/>
                <a:cs typeface="Arial" panose="020B0604020202020204" pitchFamily="34" charset="0"/>
              </a:rPr>
              <a:t>你正走在哪条路上</a:t>
            </a:r>
            <a:endParaRPr kumimoji="0" lang="en-US" altLang="en-US" sz="4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8704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2986</TotalTime>
  <Words>64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主题​​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786</cp:revision>
  <cp:lastPrinted>1601-01-01T00:00:00Z</cp:lastPrinted>
  <dcterms:created xsi:type="dcterms:W3CDTF">1601-01-01T00:00:00Z</dcterms:created>
  <dcterms:modified xsi:type="dcterms:W3CDTF">2022-05-05T01:49:57Z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